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19289" y="549276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79650" y="766763"/>
            <a:ext cx="7632700" cy="2446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+mn-ea"/>
              </a:rPr>
              <a:t>第</a:t>
            </a:r>
            <a:r>
              <a:rPr lang="en-US" altLang="ja-JP" sz="3200" dirty="0">
                <a:latin typeface="+mn-ea"/>
              </a:rPr>
              <a:t>15</a:t>
            </a:r>
            <a:r>
              <a:rPr lang="ja-JP" altLang="en-US" sz="3200" dirty="0">
                <a:latin typeface="+mn-ea"/>
              </a:rPr>
              <a:t>回日本創傷外科学会総会・学術集会</a:t>
            </a:r>
            <a:br>
              <a:rPr lang="en-US" altLang="ja-JP" sz="3200" dirty="0">
                <a:latin typeface="+mn-ea"/>
              </a:rPr>
            </a:br>
            <a:r>
              <a:rPr lang="ja-JP" altLang="en-US" sz="3200" dirty="0">
                <a:latin typeface="+mn-ea"/>
              </a:rPr>
              <a:t>利益相反 開示</a:t>
            </a:r>
            <a:br>
              <a:rPr lang="en-US" altLang="ja-JP" sz="40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2206005" y="3556150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9696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2412083" y="3970487"/>
            <a:ext cx="7848600" cy="168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講演料：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受託研究・共同研究費：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寄付講座所属：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3748089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山本尚紀</dc:creator>
  <cp:lastModifiedBy>山本 尚紀</cp:lastModifiedBy>
  <cp:revision>10</cp:revision>
  <dcterms:created xsi:type="dcterms:W3CDTF">2012-08-17T07:21:12Z</dcterms:created>
  <dcterms:modified xsi:type="dcterms:W3CDTF">2023-04-10T06:25:20Z</dcterms:modified>
</cp:coreProperties>
</file>